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33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5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70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3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5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A15273E-7542-4620-A5AB-23565FBBAD4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D5469CE-1CCD-41A9-BE4C-A366E1FBD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wiki.com/Peter_P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pMCwJPiIJPG6E2DyFbPlAh4l1riiucz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document/d/1wfOaYdCQph6LwcLYyfLhqMLkOGnJFPROoAGVJU01hDw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rflemingscience.com/engineering-design-proces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flipgrid.com/b1bc086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bridgew.edu/departments/TTC/SitePages/FlipGrid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B186-3839-486B-B9AB-8DE146033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Peter Pan Stem Challenge from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4EF3C-F584-49D1-840C-CD6B2FE39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Grade Science Standard: </a:t>
            </a:r>
          </a:p>
          <a:p>
            <a:r>
              <a:rPr lang="en-US" dirty="0"/>
              <a:t>3.P.1 Understand motion and factors that affect motion</a:t>
            </a:r>
          </a:p>
        </p:txBody>
      </p:sp>
    </p:spTree>
    <p:extLst>
      <p:ext uri="{BB962C8B-B14F-4D97-AF65-F5344CB8AC3E}">
        <p14:creationId xmlns:p14="http://schemas.microsoft.com/office/powerpoint/2010/main" val="11015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B1DB-8D4E-4027-9159-66DEBCD6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452A-24B1-4FAD-95DC-C9E4185F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713376" cy="4038600"/>
          </a:xfrm>
        </p:spPr>
        <p:txBody>
          <a:bodyPr/>
          <a:lstStyle/>
          <a:p>
            <a:r>
              <a:rPr lang="en-US" sz="3200" b="1" dirty="0"/>
              <a:t>HELP! </a:t>
            </a:r>
            <a:r>
              <a:rPr lang="en-US" sz="3200" dirty="0"/>
              <a:t>Peter Pan is no longer able to fly. You must construct a zip line to get him to Neverland the fastest. Peter Pan must travel </a:t>
            </a:r>
            <a:r>
              <a:rPr lang="en-US" sz="3200" i="1" dirty="0"/>
              <a:t>50 inches</a:t>
            </a:r>
            <a:r>
              <a:rPr lang="en-US" sz="3200" dirty="0"/>
              <a:t> on your zip line in order to get to Neverland.  You will need to create a harness to put Peter Pan in, in order to get him down the zip line.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8FDAC36-C598-49E1-8C53-6C258864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38305" y="1546210"/>
            <a:ext cx="3174603" cy="3504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1A757-AEA5-4221-B03A-90B9D804AC93}"/>
              </a:ext>
            </a:extLst>
          </p:cNvPr>
          <p:cNvSpPr txBox="1"/>
          <p:nvPr/>
        </p:nvSpPr>
        <p:spPr>
          <a:xfrm>
            <a:off x="7615791" y="6096000"/>
            <a:ext cx="31746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khwiki.com/Peter_Pa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3770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7BF4-7DB2-47FB-860A-E6FD8686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Zipline in the World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Web Video Player">
                <a:extLst>
                  <a:ext uri="{FF2B5EF4-FFF2-40B4-BE49-F238E27FC236}">
                    <a16:creationId xmlns:a16="http://schemas.microsoft.com/office/drawing/2014/main" id="{E5A7131E-03DB-4488-950B-22EBD6BB48E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143000" y="2057400"/>
              <a:ext cx="9872663" cy="40386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Web Video Player">
                <a:extLst>
                  <a:ext uri="{FF2B5EF4-FFF2-40B4-BE49-F238E27FC236}">
                    <a16:creationId xmlns:a16="http://schemas.microsoft.com/office/drawing/2014/main" id="{E5A7131E-03DB-4488-950B-22EBD6BB48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000" y="2057400"/>
                <a:ext cx="9872663" cy="40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84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70AA-9BD1-43A9-B812-60EB32C6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56BE-9F9D-42E7-A451-A05FAECF3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use any materials you have around the house to construct your zipline.  Just remember that you will need a wire/string that is 5o inches long (strung between two points) for Peter Pan to fly on.  You can use up to 3 pennies taped to your paper Peter Pan silhouette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 to weigh him down a bit.</a:t>
            </a:r>
          </a:p>
          <a:p>
            <a:r>
              <a:rPr lang="en-US" dirty="0"/>
              <a:t>Possible materials may include: pipe cleaners, straws, rubber bands, paper clips, tape, index cards, </a:t>
            </a:r>
            <a:r>
              <a:rPr lang="en-US" dirty="0" err="1"/>
              <a:t>lego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35728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20BA1-D623-484D-910C-29734784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2528595"/>
            <a:ext cx="3113366" cy="1951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cap="all" dirty="0">
                <a:solidFill>
                  <a:srgbClr val="FFFFFF"/>
                </a:solidFill>
              </a:rPr>
              <a:t>Engineering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E4FF-2DE6-4D17-AC3A-3321E00E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328" y="4541697"/>
            <a:ext cx="3082986" cy="15434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Use the Engineering Design Process and the recording sheet linked </a:t>
            </a:r>
            <a:r>
              <a:rPr lang="en-US" sz="20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000" dirty="0">
                <a:solidFill>
                  <a:srgbClr val="FFFFFF"/>
                </a:solidFill>
              </a:rPr>
              <a:t> to create your design.</a:t>
            </a:r>
          </a:p>
        </p:txBody>
      </p:sp>
      <p:pic>
        <p:nvPicPr>
          <p:cNvPr id="5" name="Picture 4" descr="A picture containing object, food&#10;&#10;Description automatically generated">
            <a:extLst>
              <a:ext uri="{FF2B5EF4-FFF2-40B4-BE49-F238E27FC236}">
                <a16:creationId xmlns:a16="http://schemas.microsoft.com/office/drawing/2014/main" id="{720832A2-2A96-4E27-9C4A-7D6A0E74B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2064" y="1092906"/>
            <a:ext cx="6045576" cy="46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9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02F3-3D51-4D90-A246-33F16889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67BD2-35F8-44F9-A1CD-7DA47F5B0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</a:t>
            </a:r>
            <a:r>
              <a:rPr lang="en-US" dirty="0" err="1"/>
              <a:t>Flipgrid</a:t>
            </a:r>
            <a:r>
              <a:rPr lang="en-US" dirty="0"/>
              <a:t> submission to answer these three reflection questions.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What was the easiest part of the challenge and why?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What was the most difficult?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What were some of the factors that affected the speed of Peter Pan going down the zipline?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4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0063-9D8A-4C1E-9BE7-91AA9679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ZIPLINE SUBMISSION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165F-780E-40FA-B896-DC2153E0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760" y="1684175"/>
            <a:ext cx="5650769" cy="4038600"/>
          </a:xfrm>
        </p:spPr>
        <p:txBody>
          <a:bodyPr/>
          <a:lstStyle/>
          <a:p>
            <a:r>
              <a:rPr lang="en-US" dirty="0"/>
              <a:t>Once you have completed your zipline, submit a video here of your finished project.  Be sure to answer all three submission questions and we must see  your zipline in action during your video!</a:t>
            </a:r>
          </a:p>
          <a:p>
            <a:r>
              <a:rPr lang="en-US" dirty="0">
                <a:hlinkClick r:id="rId2"/>
              </a:rPr>
              <a:t>https://flipgrid.com/b1bc0867</a:t>
            </a:r>
            <a:endParaRPr lang="en-US" dirty="0"/>
          </a:p>
          <a:p>
            <a:r>
              <a:rPr lang="en-US" dirty="0"/>
              <a:t>You will need to use the password </a:t>
            </a:r>
            <a:r>
              <a:rPr lang="en-US" b="1" dirty="0" err="1">
                <a:solidFill>
                  <a:srgbClr val="FF0000"/>
                </a:solidFill>
              </a:rPr>
              <a:t>Bainbobcat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to access Mrs. Blackmon’s </a:t>
            </a:r>
            <a:r>
              <a:rPr lang="en-US" dirty="0" err="1"/>
              <a:t>Flipgrid</a:t>
            </a:r>
            <a:endParaRPr lang="en-US" b="1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155A1C5-A078-4F69-9478-EFCC94400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5234" y="1965960"/>
            <a:ext cx="5650768" cy="29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7738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webextension1.xml><?xml version="1.0" encoding="utf-8"?>
<we:webextension xmlns:we="http://schemas.microsoft.com/office/webextensions/webextension/2010/11" id="{2D0CD818-E97A-415D-B4E6-6259B5A1F588}">
  <we:reference id="wa104221182" version="3.3.0.0" store="en-US" storeType="OMEX"/>
  <we:alternateReferences>
    <we:reference id="WA104221182" version="3.3.0.0" store="WA104221182" storeType="OMEX"/>
  </we:alternateReferences>
  <we:properties>
    <we:property name="slideId" value="258"/>
    <we:property name="vid" value="&quot;https://www.youtube.com/watch?v=VGfAjp1TxOY&quot;"/>
    <we:property name="autoplay" value="0"/>
    <we:property name="starttime" value="0"/>
    <we:property name="endtime" value="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324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Corbel</vt:lpstr>
      <vt:lpstr>Basis</vt:lpstr>
      <vt:lpstr>Peter Pan Stem Challenge from home</vt:lpstr>
      <vt:lpstr>Home Challenge</vt:lpstr>
      <vt:lpstr>Longest Zipline in the World</vt:lpstr>
      <vt:lpstr>Materials at Home</vt:lpstr>
      <vt:lpstr>Engineering Design Process</vt:lpstr>
      <vt:lpstr>Reflection</vt:lpstr>
      <vt:lpstr>ZIPLINE SUBMISSION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Pan Stem Challenge from home</dc:title>
  <dc:creator>Jennifer Blackmon</dc:creator>
  <cp:lastModifiedBy>Jennifer Blackmon</cp:lastModifiedBy>
  <cp:revision>3</cp:revision>
  <dcterms:created xsi:type="dcterms:W3CDTF">2020-03-18T18:49:37Z</dcterms:created>
  <dcterms:modified xsi:type="dcterms:W3CDTF">2020-03-18T19:09:35Z</dcterms:modified>
</cp:coreProperties>
</file>